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문기 김" userId="c092e1174ca3942c" providerId="LiveId" clId="{C313EDE3-A001-452E-BE45-10A7A7E526D2}"/>
    <pc:docChg chg="custSel modSld">
      <pc:chgData name="문기 김" userId="c092e1174ca3942c" providerId="LiveId" clId="{C313EDE3-A001-452E-BE45-10A7A7E526D2}" dt="2024-06-25T07:58:25.093" v="1" actId="478"/>
      <pc:docMkLst>
        <pc:docMk/>
      </pc:docMkLst>
      <pc:sldChg chg="delSp modSp mod">
        <pc:chgData name="문기 김" userId="c092e1174ca3942c" providerId="LiveId" clId="{C313EDE3-A001-452E-BE45-10A7A7E526D2}" dt="2024-06-25T07:58:25.093" v="1" actId="478"/>
        <pc:sldMkLst>
          <pc:docMk/>
          <pc:sldMk cId="0" sldId="268"/>
        </pc:sldMkLst>
        <pc:picChg chg="del mod">
          <ac:chgData name="문기 김" userId="c092e1174ca3942c" providerId="LiveId" clId="{C313EDE3-A001-452E-BE45-10A7A7E526D2}" dt="2024-06-25T07:58:25.093" v="1" actId="478"/>
          <ac:picMkLst>
            <pc:docMk/>
            <pc:sldMk cId="0" sldId="268"/>
            <ac:picMk id="19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6.png"/><Relationship Id="rId7" Type="http://schemas.openxmlformats.org/officeDocument/2006/relationships/image" Target="../media/image34.png"/><Relationship Id="rId12" Type="http://schemas.openxmlformats.org/officeDocument/2006/relationships/image" Target="../media/image11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1.png"/><Relationship Id="rId5" Type="http://schemas.openxmlformats.org/officeDocument/2006/relationships/image" Target="../media/image107.png"/><Relationship Id="rId15" Type="http://schemas.openxmlformats.org/officeDocument/2006/relationships/image" Target="../media/image104.png"/><Relationship Id="rId10" Type="http://schemas.openxmlformats.org/officeDocument/2006/relationships/image" Target="../media/image110.png"/><Relationship Id="rId4" Type="http://schemas.openxmlformats.org/officeDocument/2006/relationships/image" Target="../media/image31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34.png"/><Relationship Id="rId12" Type="http://schemas.openxmlformats.org/officeDocument/2006/relationships/image" Target="../media/image111.png"/><Relationship Id="rId2" Type="http://schemas.openxmlformats.org/officeDocument/2006/relationships/image" Target="../media/image105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0.png"/><Relationship Id="rId5" Type="http://schemas.openxmlformats.org/officeDocument/2006/relationships/image" Target="../media/image116.png"/><Relationship Id="rId1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31.png"/><Relationship Id="rId9" Type="http://schemas.openxmlformats.org/officeDocument/2006/relationships/image" Target="../media/image118.png"/><Relationship Id="rId14" Type="http://schemas.openxmlformats.org/officeDocument/2006/relationships/image" Target="../media/image1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0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123.png"/><Relationship Id="rId17" Type="http://schemas.openxmlformats.org/officeDocument/2006/relationships/image" Target="../media/image104.png"/><Relationship Id="rId2" Type="http://schemas.openxmlformats.org/officeDocument/2006/relationships/image" Target="../media/image28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22.png"/><Relationship Id="rId5" Type="http://schemas.openxmlformats.org/officeDocument/2006/relationships/image" Target="../media/image31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15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image" Target="../media/image45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1.png"/><Relationship Id="rId5" Type="http://schemas.openxmlformats.org/officeDocument/2006/relationships/image" Target="../media/image47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31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60.png"/><Relationship Id="rId7" Type="http://schemas.openxmlformats.org/officeDocument/2006/relationships/image" Target="../media/image15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image" Target="../media/image59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78.png"/><Relationship Id="rId18" Type="http://schemas.openxmlformats.org/officeDocument/2006/relationships/image" Target="../media/image71.png"/><Relationship Id="rId3" Type="http://schemas.openxmlformats.org/officeDocument/2006/relationships/image" Target="../media/image73.png"/><Relationship Id="rId7" Type="http://schemas.openxmlformats.org/officeDocument/2006/relationships/image" Target="../media/image15.png"/><Relationship Id="rId12" Type="http://schemas.openxmlformats.org/officeDocument/2006/relationships/image" Target="../media/image66.png"/><Relationship Id="rId17" Type="http://schemas.openxmlformats.org/officeDocument/2006/relationships/image" Target="../media/image70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65.png"/><Relationship Id="rId5" Type="http://schemas.openxmlformats.org/officeDocument/2006/relationships/image" Target="../media/image74.png"/><Relationship Id="rId15" Type="http://schemas.openxmlformats.org/officeDocument/2006/relationships/image" Target="../media/image69.png"/><Relationship Id="rId10" Type="http://schemas.openxmlformats.org/officeDocument/2006/relationships/image" Target="../media/image77.png"/><Relationship Id="rId4" Type="http://schemas.openxmlformats.org/officeDocument/2006/relationships/image" Target="../media/image31.png"/><Relationship Id="rId9" Type="http://schemas.openxmlformats.org/officeDocument/2006/relationships/image" Target="../media/image76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81.png"/><Relationship Id="rId7" Type="http://schemas.openxmlformats.org/officeDocument/2006/relationships/image" Target="../media/image15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80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6.png"/><Relationship Id="rId5" Type="http://schemas.openxmlformats.org/officeDocument/2006/relationships/image" Target="../media/image82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31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0.png"/><Relationship Id="rId3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" Type="http://schemas.openxmlformats.org/officeDocument/2006/relationships/image" Target="../media/image28.pn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31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4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44181"/>
            <a:ext cx="17888199" cy="9918754"/>
            <a:chOff x="0" y="444181"/>
            <a:chExt cx="17888199" cy="99187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44181"/>
              <a:ext cx="17888199" cy="99187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41517" y="615447"/>
            <a:ext cx="7956619" cy="9087946"/>
            <a:chOff x="341517" y="615447"/>
            <a:chExt cx="7956619" cy="908794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517" y="615447"/>
              <a:ext cx="7956619" cy="9087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0643" y="6270380"/>
            <a:ext cx="4361436" cy="1812786"/>
            <a:chOff x="11200643" y="6270380"/>
            <a:chExt cx="4361436" cy="18127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0643" y="6270380"/>
              <a:ext cx="4361436" cy="18127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859705" y="7233916"/>
            <a:ext cx="3041607" cy="14286"/>
            <a:chOff x="11859705" y="7233916"/>
            <a:chExt cx="3041607" cy="142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11859705" y="7233916"/>
              <a:ext cx="3041607" cy="142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82809" y="3376167"/>
            <a:ext cx="10280082" cy="306359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69840" y="5630212"/>
            <a:ext cx="5425649" cy="65894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14859" y="7304440"/>
            <a:ext cx="6964973" cy="67520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23898" y="6450774"/>
            <a:ext cx="7758807" cy="1018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4825968" cy="10285714"/>
            <a:chOff x="-14373" y="0"/>
            <a:chExt cx="48259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48259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3844" y="341692"/>
            <a:ext cx="7168677" cy="6728427"/>
            <a:chOff x="10783844" y="341692"/>
            <a:chExt cx="7168677" cy="67284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3844" y="341692"/>
              <a:ext cx="7168677" cy="67284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9107" y="7280099"/>
            <a:ext cx="8926607" cy="2761905"/>
            <a:chOff x="9359107" y="7280099"/>
            <a:chExt cx="8926607" cy="2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9107" y="7280099"/>
              <a:ext cx="8926607" cy="27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767005" y="141010"/>
            <a:ext cx="4747918" cy="125359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49861" y="2501987"/>
            <a:ext cx="4158724" cy="162097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0995" y="27877"/>
            <a:ext cx="1200086" cy="108175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776529" y="6458709"/>
            <a:ext cx="3306337" cy="1338175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49861" y="7347402"/>
            <a:ext cx="4741029" cy="296259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15603" y="3794728"/>
            <a:ext cx="2631610" cy="16310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7829" y="4911679"/>
            <a:ext cx="537133" cy="95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4825968" cy="10285714"/>
            <a:chOff x="-14373" y="0"/>
            <a:chExt cx="482596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482596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889202" y="341692"/>
            <a:ext cx="9396512" cy="4565398"/>
            <a:chOff x="8889202" y="341692"/>
            <a:chExt cx="9396512" cy="456539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9202" y="341692"/>
              <a:ext cx="9396512" cy="456539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9107" y="7280099"/>
            <a:ext cx="8926607" cy="2761905"/>
            <a:chOff x="9359107" y="7280099"/>
            <a:chExt cx="8926607" cy="2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59107" y="7280099"/>
              <a:ext cx="8926607" cy="27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33667" y="5280535"/>
            <a:ext cx="18865424" cy="1205255"/>
            <a:chOff x="4933667" y="5280535"/>
            <a:chExt cx="18865424" cy="120525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33667" y="5280535"/>
              <a:ext cx="18865424" cy="1205255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76528" y="141010"/>
            <a:ext cx="2892851" cy="12535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49859" y="2501983"/>
            <a:ext cx="2525448" cy="296259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60995" y="27877"/>
            <a:ext cx="1200086" cy="10817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86051" y="6458709"/>
            <a:ext cx="2113509" cy="1414366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830812" y="7705580"/>
            <a:ext cx="4346524" cy="2038686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15603" y="3794728"/>
            <a:ext cx="2631610" cy="1631086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67829" y="4911679"/>
            <a:ext cx="537133" cy="952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5566259" cy="10285714"/>
            <a:chOff x="-14373" y="0"/>
            <a:chExt cx="556625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556625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1885" y="-10541"/>
            <a:ext cx="12920307" cy="10306795"/>
            <a:chOff x="5551885" y="-10541"/>
            <a:chExt cx="12920307" cy="10306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51885" y="-10541"/>
              <a:ext cx="12920307" cy="3449642"/>
              <a:chOff x="5551885" y="-10541"/>
              <a:chExt cx="12920307" cy="34496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-10541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51885" y="3419775"/>
              <a:ext cx="12920307" cy="3449642"/>
              <a:chOff x="5551885" y="3419775"/>
              <a:chExt cx="12920307" cy="34496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3419775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51885" y="6846613"/>
              <a:ext cx="12920307" cy="3449642"/>
              <a:chOff x="5551885" y="6846613"/>
              <a:chExt cx="12920307" cy="344964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6846613"/>
                <a:ext cx="12920307" cy="34496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783844" y="341692"/>
            <a:ext cx="7168677" cy="2761905"/>
            <a:chOff x="10783844" y="341692"/>
            <a:chExt cx="7168677" cy="27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3844" y="341692"/>
              <a:ext cx="7168677" cy="27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38706" y="3805173"/>
            <a:ext cx="5413815" cy="2761905"/>
            <a:chOff x="12538706" y="3805173"/>
            <a:chExt cx="5413815" cy="27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706" y="3805173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8706" y="7181921"/>
            <a:ext cx="5413815" cy="2761905"/>
            <a:chOff x="12538706" y="7181921"/>
            <a:chExt cx="5413815" cy="27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706" y="7181921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1299" y="330886"/>
            <a:ext cx="885699" cy="14429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5583" y="1711440"/>
            <a:ext cx="848848" cy="7603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1471" y="27877"/>
            <a:ext cx="1561991" cy="108175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1299" y="3751099"/>
            <a:ext cx="885699" cy="14429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5583" y="5131650"/>
            <a:ext cx="848848" cy="76031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91775" y="7133023"/>
            <a:ext cx="923794" cy="14334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5583" y="8504059"/>
            <a:ext cx="848848" cy="7602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15603" y="3794728"/>
            <a:ext cx="2631610" cy="163108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7829" y="4911679"/>
            <a:ext cx="537133" cy="95285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0476"/>
            <a:ext cx="7670601" cy="10316190"/>
            <a:chOff x="0" y="-30476"/>
            <a:chExt cx="7670601" cy="1031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30476"/>
              <a:ext cx="7670601" cy="1031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7765" y="7092273"/>
            <a:ext cx="4361436" cy="2497848"/>
            <a:chOff x="687765" y="7092273"/>
            <a:chExt cx="4361436" cy="24978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7765" y="7092273"/>
              <a:ext cx="4361436" cy="2497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20911" y="-49689"/>
            <a:ext cx="10615113" cy="10285714"/>
            <a:chOff x="7620911" y="-49689"/>
            <a:chExt cx="1061511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20911" y="-49689"/>
              <a:ext cx="1061511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718" y="8637442"/>
            <a:ext cx="235747" cy="235747"/>
            <a:chOff x="1068718" y="8637442"/>
            <a:chExt cx="235747" cy="2357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8718" y="8637442"/>
              <a:ext cx="235747" cy="2357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8718" y="9047176"/>
            <a:ext cx="279607" cy="209701"/>
            <a:chOff x="1068718" y="9047176"/>
            <a:chExt cx="279607" cy="20970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8718" y="9047176"/>
              <a:ext cx="279607" cy="20970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7570" y="1392733"/>
            <a:ext cx="3263104" cy="89058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3861" y="476470"/>
            <a:ext cx="2948528" cy="14156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06205" y="4336319"/>
            <a:ext cx="6431133" cy="18837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0476"/>
            <a:ext cx="18285714" cy="10316190"/>
            <a:chOff x="0" y="-30476"/>
            <a:chExt cx="18285714" cy="1031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142857" y="-5188571"/>
              <a:ext cx="36571429" cy="20632381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0476"/>
              <a:ext cx="18285714" cy="103161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3233" y="1968339"/>
            <a:ext cx="16619248" cy="6349036"/>
            <a:chOff x="833233" y="1968339"/>
            <a:chExt cx="16619248" cy="634903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3233" y="1968339"/>
              <a:ext cx="16619248" cy="63490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03030" y="2128210"/>
            <a:ext cx="6670085" cy="5277970"/>
            <a:chOff x="10303030" y="2128210"/>
            <a:chExt cx="6670085" cy="527797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3030" y="2128210"/>
              <a:ext cx="6670085" cy="527797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29719" y="2536998"/>
            <a:ext cx="5944638" cy="4460393"/>
            <a:chOff x="10829719" y="2536998"/>
            <a:chExt cx="5944638" cy="446039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9719" y="2536998"/>
              <a:ext cx="5944638" cy="446039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20779" y="3910255"/>
            <a:ext cx="7424416" cy="14286"/>
            <a:chOff x="1620779" y="3910255"/>
            <a:chExt cx="7424416" cy="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1620779" y="3910255"/>
              <a:ext cx="7424416" cy="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0779" y="4430807"/>
            <a:ext cx="353707" cy="353707"/>
            <a:chOff x="1620779" y="4430807"/>
            <a:chExt cx="353707" cy="35370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0779" y="4430807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65317" y="4430807"/>
            <a:ext cx="353707" cy="353707"/>
            <a:chOff x="2365317" y="4430807"/>
            <a:chExt cx="353707" cy="35370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65317" y="4430807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109854" y="4430807"/>
            <a:ext cx="353707" cy="353707"/>
            <a:chOff x="3109854" y="4430807"/>
            <a:chExt cx="353707" cy="35370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09854" y="4430807"/>
              <a:ext cx="353707" cy="35370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4726" y="1225621"/>
            <a:ext cx="6872153" cy="412715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23567" y="4172405"/>
            <a:ext cx="4913134" cy="461378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557563" y="4150423"/>
            <a:ext cx="745077" cy="39850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931766" y="8630490"/>
            <a:ext cx="388808" cy="402494"/>
            <a:chOff x="8931766" y="8630490"/>
            <a:chExt cx="388808" cy="40249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31766" y="8630490"/>
              <a:ext cx="388808" cy="402494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55176" y="8743652"/>
            <a:ext cx="3233982" cy="9666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4E3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000000"/>
            <a:chOff x="0" y="0"/>
            <a:chExt cx="18285714" cy="6000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0000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128" y="948418"/>
            <a:ext cx="18285714" cy="9105412"/>
            <a:chOff x="188128" y="948418"/>
            <a:chExt cx="18285714" cy="9105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8128" y="948418"/>
              <a:ext cx="18285714" cy="91054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84643" y="104153"/>
            <a:ext cx="3427362" cy="9904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753" y="0"/>
            <a:ext cx="5566259" cy="10285714"/>
            <a:chOff x="18753" y="0"/>
            <a:chExt cx="556625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753" y="0"/>
              <a:ext cx="556625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1885" y="-10541"/>
            <a:ext cx="12920307" cy="10306795"/>
            <a:chOff x="5551885" y="-10541"/>
            <a:chExt cx="12920307" cy="10306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51885" y="-10541"/>
              <a:ext cx="12920307" cy="3449642"/>
              <a:chOff x="5551885" y="-10541"/>
              <a:chExt cx="12920307" cy="34496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-10541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51885" y="3419775"/>
              <a:ext cx="12920307" cy="3449642"/>
              <a:chOff x="5551885" y="3419775"/>
              <a:chExt cx="12920307" cy="34496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3419775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51885" y="6846613"/>
              <a:ext cx="12920307" cy="3449642"/>
              <a:chOff x="5551885" y="6846613"/>
              <a:chExt cx="12920307" cy="344964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6846613"/>
                <a:ext cx="12920307" cy="34496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1637907" y="470276"/>
            <a:ext cx="6347740" cy="2761905"/>
            <a:chOff x="11637907" y="470276"/>
            <a:chExt cx="6347740" cy="27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7907" y="470276"/>
              <a:ext cx="6347740" cy="27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7907" y="3761905"/>
            <a:ext cx="6314613" cy="2761905"/>
            <a:chOff x="11637907" y="3761905"/>
            <a:chExt cx="6314613" cy="27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7907" y="3761905"/>
              <a:ext cx="6314613" cy="27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753849" y="7263536"/>
            <a:ext cx="6115855" cy="2761905"/>
            <a:chOff x="11753849" y="7263536"/>
            <a:chExt cx="6115855" cy="27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53849" y="7263536"/>
              <a:ext cx="6115855" cy="27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991775" y="407076"/>
            <a:ext cx="1451699" cy="132864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055583" y="1762231"/>
            <a:ext cx="4776381" cy="11453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0519" y="46925"/>
            <a:ext cx="2314724" cy="105318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9760" y="121762"/>
            <a:ext cx="931001" cy="99432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91775" y="3827290"/>
            <a:ext cx="1432651" cy="132864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65107" y="5187631"/>
            <a:ext cx="4243095" cy="72656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91775" y="7199690"/>
            <a:ext cx="1865318" cy="1328642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55583" y="8554840"/>
            <a:ext cx="5122429" cy="114531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58138" y="3530347"/>
            <a:ext cx="4513953" cy="241267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71740" y="5306945"/>
            <a:ext cx="1674438" cy="8480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4066125" cy="10285714"/>
            <a:chOff x="-14373" y="0"/>
            <a:chExt cx="4066125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4066125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88395" y="537359"/>
            <a:ext cx="5413815" cy="2761905"/>
            <a:chOff x="12588395" y="537359"/>
            <a:chExt cx="5413815" cy="2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88395" y="537359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38706" y="3745342"/>
            <a:ext cx="5413815" cy="2761905"/>
            <a:chOff x="12538706" y="3745342"/>
            <a:chExt cx="5413815" cy="2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8706" y="3745342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706" y="7181921"/>
            <a:ext cx="5413815" cy="2761905"/>
            <a:chOff x="12538706" y="7181921"/>
            <a:chExt cx="5413815" cy="2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706" y="7181921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8290" y="537359"/>
            <a:ext cx="7913239" cy="2761905"/>
            <a:chOff x="4198290" y="537359"/>
            <a:chExt cx="7913239" cy="27619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98290" y="537359"/>
              <a:ext cx="7913239" cy="27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98290" y="3811594"/>
            <a:ext cx="7913239" cy="2761905"/>
            <a:chOff x="4198290" y="3811594"/>
            <a:chExt cx="7913239" cy="27619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98290" y="3811594"/>
              <a:ext cx="7913239" cy="27619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8290" y="7263536"/>
            <a:ext cx="7913239" cy="2761905"/>
            <a:chOff x="4198290" y="7263536"/>
            <a:chExt cx="7913239" cy="27619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98290" y="7263536"/>
              <a:ext cx="7913239" cy="276190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104959" y="57028"/>
            <a:ext cx="2288495" cy="698629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0519" y="27877"/>
            <a:ext cx="1152467" cy="1081753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04955" y="3298888"/>
            <a:ext cx="2891238" cy="698629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90374" y="6701593"/>
            <a:ext cx="1634153" cy="69862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08439" y="4215325"/>
            <a:ext cx="4641381" cy="16811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70450" y="5463460"/>
            <a:ext cx="3506438" cy="7814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1042" y="-169515"/>
            <a:ext cx="3904064" cy="10285714"/>
            <a:chOff x="-361042" y="-169515"/>
            <a:chExt cx="390406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1042" y="-169515"/>
              <a:ext cx="390406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3844" y="341692"/>
            <a:ext cx="7168677" cy="2761905"/>
            <a:chOff x="10783844" y="341692"/>
            <a:chExt cx="7168677" cy="2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3844" y="341692"/>
              <a:ext cx="7168677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637" y="3890485"/>
            <a:ext cx="9733601" cy="2761905"/>
            <a:chOff x="8361637" y="3890485"/>
            <a:chExt cx="9733601" cy="2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637" y="3890485"/>
              <a:ext cx="9733601" cy="27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0031" y="7181921"/>
            <a:ext cx="10605683" cy="2761905"/>
            <a:chOff x="7680031" y="7181921"/>
            <a:chExt cx="10605683" cy="2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031" y="7181921"/>
              <a:ext cx="10605683" cy="27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44475" y="-127622"/>
            <a:ext cx="3726985" cy="150959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98755" y="830372"/>
            <a:ext cx="7025143" cy="248537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519" y="37401"/>
            <a:ext cx="1142943" cy="10627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44475" y="2928006"/>
            <a:ext cx="3126042" cy="15095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31881" y="4013472"/>
            <a:ext cx="4439686" cy="24853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4475" y="6219442"/>
            <a:ext cx="2381699" cy="15095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4551" y="1301904"/>
            <a:ext cx="2915410" cy="3082829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20624" y="4151264"/>
            <a:ext cx="2581228" cy="29261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648444" y="7383799"/>
            <a:ext cx="4211324" cy="248537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1042" y="-169515"/>
            <a:ext cx="3904064" cy="10285714"/>
            <a:chOff x="-361042" y="-169515"/>
            <a:chExt cx="390406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61042" y="-169515"/>
              <a:ext cx="390406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61637" y="341692"/>
            <a:ext cx="9590883" cy="2761905"/>
            <a:chOff x="8361637" y="341692"/>
            <a:chExt cx="9590883" cy="2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61637" y="341692"/>
              <a:ext cx="9590883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637" y="3890485"/>
            <a:ext cx="9733601" cy="2761905"/>
            <a:chOff x="8361637" y="3890485"/>
            <a:chExt cx="9733601" cy="2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637" y="3890485"/>
              <a:ext cx="9733601" cy="27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80031" y="7181921"/>
            <a:ext cx="10605683" cy="2761905"/>
            <a:chOff x="7680031" y="7181921"/>
            <a:chExt cx="10605683" cy="2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0031" y="7181921"/>
              <a:ext cx="10605683" cy="27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553994" y="58121"/>
            <a:ext cx="2536575" cy="119101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98755" y="712733"/>
            <a:ext cx="4715248" cy="293206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519" y="37401"/>
            <a:ext cx="1142943" cy="106270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53994" y="3408636"/>
            <a:ext cx="3780890" cy="119101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598755" y="4192993"/>
            <a:ext cx="4850762" cy="2485372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44475" y="6219442"/>
            <a:ext cx="2381699" cy="150959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98755" y="7188136"/>
            <a:ext cx="4211324" cy="2485372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4551" y="1301904"/>
            <a:ext cx="2915410" cy="308282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20624" y="4151264"/>
            <a:ext cx="2581228" cy="292615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3692254" cy="10285714"/>
            <a:chOff x="-14373" y="0"/>
            <a:chExt cx="369225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369225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783844" y="341692"/>
            <a:ext cx="7168677" cy="2761905"/>
            <a:chOff x="10783844" y="341692"/>
            <a:chExt cx="7168677" cy="2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83844" y="341692"/>
              <a:ext cx="7168677" cy="27619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783844" y="3805173"/>
            <a:ext cx="7168677" cy="2761905"/>
            <a:chOff x="10783844" y="3805173"/>
            <a:chExt cx="7168677" cy="27619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3844" y="3805173"/>
              <a:ext cx="7168677" cy="27619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3844" y="7181921"/>
            <a:ext cx="7168677" cy="2761905"/>
            <a:chOff x="10783844" y="7181921"/>
            <a:chExt cx="7168677" cy="27619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83844" y="7181921"/>
              <a:ext cx="7168677" cy="27619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43512" y="7403727"/>
            <a:ext cx="6650329" cy="2621714"/>
            <a:chOff x="3843512" y="7403727"/>
            <a:chExt cx="6650329" cy="2621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512" y="7403727"/>
              <a:ext cx="6650329" cy="26217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760696" y="4084457"/>
            <a:ext cx="6650329" cy="2621714"/>
            <a:chOff x="3760696" y="4084457"/>
            <a:chExt cx="6650329" cy="262171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760696" y="4084457"/>
              <a:ext cx="6650329" cy="2621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09764" y="638645"/>
            <a:ext cx="6650329" cy="2621714"/>
            <a:chOff x="3909764" y="638645"/>
            <a:chExt cx="6650329" cy="2621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9764" y="638645"/>
              <a:ext cx="6650329" cy="2621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11213" y="-232434"/>
            <a:ext cx="2037204" cy="134885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60995" y="37401"/>
            <a:ext cx="1495324" cy="106270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20737" y="3028299"/>
            <a:ext cx="2450613" cy="134885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530265" y="6532648"/>
            <a:ext cx="2431566" cy="134885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34651" y="3830490"/>
            <a:ext cx="2972553" cy="168115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034" y="4837193"/>
            <a:ext cx="2341476" cy="78145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373" y="0"/>
            <a:ext cx="5566259" cy="10285714"/>
            <a:chOff x="-14373" y="0"/>
            <a:chExt cx="556625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373" y="0"/>
              <a:ext cx="5566259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51885" y="-10541"/>
            <a:ext cx="12920307" cy="10306795"/>
            <a:chOff x="5551885" y="-10541"/>
            <a:chExt cx="12920307" cy="1030679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551885" y="-10541"/>
              <a:ext cx="12920307" cy="3449642"/>
              <a:chOff x="5551885" y="-10541"/>
              <a:chExt cx="12920307" cy="3449642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-10541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5551885" y="3419775"/>
              <a:ext cx="12920307" cy="3449642"/>
              <a:chOff x="5551885" y="3419775"/>
              <a:chExt cx="12920307" cy="344964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3419775"/>
                <a:ext cx="12920307" cy="344964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551885" y="6846613"/>
              <a:ext cx="12920307" cy="3449642"/>
              <a:chOff x="5551885" y="6846613"/>
              <a:chExt cx="12920307" cy="344964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551885" y="6846613"/>
                <a:ext cx="12920307" cy="344964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0783844" y="341692"/>
            <a:ext cx="7168677" cy="2761905"/>
            <a:chOff x="10783844" y="341692"/>
            <a:chExt cx="7168677" cy="276190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83844" y="341692"/>
              <a:ext cx="7168677" cy="276190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04070" y="801731"/>
            <a:ext cx="3041607" cy="14286"/>
            <a:chOff x="304070" y="801731"/>
            <a:chExt cx="3041607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00000">
              <a:off x="304070" y="801731"/>
              <a:ext cx="3041607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38706" y="3805173"/>
            <a:ext cx="5413815" cy="2761905"/>
            <a:chOff x="12538706" y="3805173"/>
            <a:chExt cx="5413815" cy="276190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706" y="3805173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8706" y="7181921"/>
            <a:ext cx="5413815" cy="2761905"/>
            <a:chOff x="12538706" y="7181921"/>
            <a:chExt cx="5413815" cy="27619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706" y="7181921"/>
              <a:ext cx="5413815" cy="27619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04070" y="9671734"/>
            <a:ext cx="353707" cy="353707"/>
            <a:chOff x="304070" y="9671734"/>
            <a:chExt cx="353707" cy="35370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070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8607" y="9671734"/>
            <a:ext cx="353707" cy="353707"/>
            <a:chOff x="1048607" y="9671734"/>
            <a:chExt cx="353707" cy="353707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8607" y="9671734"/>
              <a:ext cx="353707" cy="35370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93145" y="9671734"/>
            <a:ext cx="353707" cy="353707"/>
            <a:chOff x="1793145" y="9671734"/>
            <a:chExt cx="353707" cy="353707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93145" y="9671734"/>
              <a:ext cx="353707" cy="353707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01299" y="330886"/>
            <a:ext cx="885699" cy="1442928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5583" y="1711440"/>
            <a:ext cx="848848" cy="7603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0519" y="37401"/>
            <a:ext cx="2114362" cy="10627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9760" y="121763"/>
            <a:ext cx="931095" cy="98936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001299" y="3751099"/>
            <a:ext cx="885699" cy="144292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55583" y="5131650"/>
            <a:ext cx="848848" cy="76031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91775" y="7133023"/>
            <a:ext cx="923794" cy="14334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55583" y="8504059"/>
            <a:ext cx="848848" cy="76028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115603" y="3794728"/>
            <a:ext cx="3787048" cy="164061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67829" y="4911679"/>
            <a:ext cx="537133" cy="9528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문기 김</cp:lastModifiedBy>
  <cp:revision>1</cp:revision>
  <dcterms:created xsi:type="dcterms:W3CDTF">2023-11-23T15:05:06Z</dcterms:created>
  <dcterms:modified xsi:type="dcterms:W3CDTF">2024-06-25T07:58:33Z</dcterms:modified>
</cp:coreProperties>
</file>